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57" r:id="rId4"/>
    <p:sldId id="26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6623D-AFD0-4C9D-81BD-F1123648FA33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FC4A6-19C1-4903-BF8C-853247DF2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93AF-70B0-4690-B9E7-65751740115D}" type="datetimeFigureOut">
              <a:rPr lang="en-US" smtClean="0"/>
              <a:pPr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4463-7C18-4E55-9CFA-2A7CD0FAD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The History of Baseball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/>
          <a:lstStyle/>
          <a:p>
            <a:r>
              <a:rPr lang="en-US" dirty="0" smtClean="0"/>
              <a:t>When reading nonfiction, readers must solve words including topic-specific vocabulary words </a:t>
            </a:r>
            <a:endParaRPr lang="en-US" dirty="0"/>
          </a:p>
        </p:txBody>
      </p:sp>
      <p:pic>
        <p:nvPicPr>
          <p:cNvPr id="6" name="Picture 5" descr="basebal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2447096" cy="1978152"/>
          </a:xfrm>
          <a:prstGeom prst="rect">
            <a:avLst/>
          </a:prstGeom>
        </p:spPr>
      </p:pic>
      <p:pic>
        <p:nvPicPr>
          <p:cNvPr id="7" name="Picture 6" descr="baseball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52400"/>
            <a:ext cx="2814206" cy="1981200"/>
          </a:xfrm>
          <a:prstGeom prst="rect">
            <a:avLst/>
          </a:prstGeom>
        </p:spPr>
      </p:pic>
      <p:pic>
        <p:nvPicPr>
          <p:cNvPr id="8" name="Picture 7" descr="baseball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152401"/>
            <a:ext cx="2997200" cy="1993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90600"/>
          </a:xfrm>
        </p:spPr>
        <p:txBody>
          <a:bodyPr/>
          <a:lstStyle/>
          <a:p>
            <a:r>
              <a:rPr lang="en-US" b="1" i="1" u="sng" dirty="0" smtClean="0"/>
              <a:t>league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458200" cy="1371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word </a:t>
            </a:r>
            <a:r>
              <a:rPr lang="en-US" sz="2400" b="1" i="1" u="sng" dirty="0" smtClean="0"/>
              <a:t>league</a:t>
            </a:r>
            <a:r>
              <a:rPr lang="en-US" sz="2400" dirty="0" smtClean="0"/>
              <a:t> first appears in paragraph 6. </a:t>
            </a:r>
            <a:r>
              <a:rPr lang="en-US" sz="2400" b="1" i="1" u="sng" dirty="0" smtClean="0"/>
              <a:t>League</a:t>
            </a:r>
            <a:r>
              <a:rPr lang="en-US" sz="2400" dirty="0" smtClean="0"/>
              <a:t> is an important word in understanding the topic of baseball. </a:t>
            </a:r>
          </a:p>
          <a:p>
            <a:pPr>
              <a:buNone/>
            </a:pPr>
            <a:r>
              <a:rPr lang="en-US" sz="2400" b="1" i="1" dirty="0" smtClean="0"/>
              <a:t>What </a:t>
            </a:r>
            <a:r>
              <a:rPr lang="en-US" sz="2400" b="1" i="1" dirty="0" smtClean="0"/>
              <a:t>does </a:t>
            </a:r>
            <a:r>
              <a:rPr lang="en-US" sz="2400" b="1" i="1" dirty="0" smtClean="0"/>
              <a:t>the word league remind you of? </a:t>
            </a:r>
          </a:p>
          <a:p>
            <a:pPr>
              <a:buNone/>
            </a:pPr>
            <a:endParaRPr lang="en-US" b="1" i="1" dirty="0"/>
          </a:p>
        </p:txBody>
      </p:sp>
      <p:pic>
        <p:nvPicPr>
          <p:cNvPr id="4" name="Picture 3" descr="justice lea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95600"/>
            <a:ext cx="2590800" cy="194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4384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me, when I see the word league I think of the Justice </a:t>
            </a:r>
            <a:r>
              <a:rPr lang="en-US" b="1" i="1" u="sng" dirty="0" smtClean="0"/>
              <a:t>League, </a:t>
            </a:r>
            <a:r>
              <a:rPr lang="en-US" dirty="0" smtClean="0"/>
              <a:t>little </a:t>
            </a:r>
            <a:r>
              <a:rPr lang="en-US" b="1" i="1" u="sng" dirty="0" smtClean="0"/>
              <a:t>league ,</a:t>
            </a:r>
            <a:r>
              <a:rPr lang="en-US" dirty="0" smtClean="0"/>
              <a:t> and the NFL (National Football League).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514600"/>
            <a:ext cx="285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group of super heroes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little leag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895600"/>
            <a:ext cx="2051277" cy="1914525"/>
          </a:xfrm>
          <a:prstGeom prst="rect">
            <a:avLst/>
          </a:prstGeom>
        </p:spPr>
      </p:pic>
      <p:pic>
        <p:nvPicPr>
          <p:cNvPr id="11" name="Picture 10" descr="nf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267200"/>
            <a:ext cx="1428750" cy="18764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4600" y="4876800"/>
            <a:ext cx="1828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National Football League</a:t>
            </a:r>
          </a:p>
          <a:p>
            <a:pPr algn="ctr"/>
            <a:r>
              <a:rPr lang="en-US" dirty="0" smtClean="0"/>
              <a:t>A group of football teams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162800" y="2514600"/>
            <a:ext cx="40005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5410200" y="2514600"/>
            <a:ext cx="40005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505200" y="2514600"/>
            <a:ext cx="40005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647825" y="2524125"/>
            <a:ext cx="40005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3375" y="2486025"/>
            <a:ext cx="1162050" cy="361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league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247650" y="2847975"/>
            <a:ext cx="1295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V="1">
            <a:off x="1543050" y="2314575"/>
            <a:ext cx="32385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1866900" y="2314575"/>
            <a:ext cx="26670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2133600" y="2847975"/>
            <a:ext cx="1304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V="1">
            <a:off x="3438525" y="2314575"/>
            <a:ext cx="30480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3743325" y="2314575"/>
            <a:ext cx="257175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4000500" y="2847975"/>
            <a:ext cx="1343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V="1">
            <a:off x="5343525" y="2314575"/>
            <a:ext cx="26670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5610225" y="2314575"/>
            <a:ext cx="238125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5848350" y="2847975"/>
            <a:ext cx="1228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 flipV="1">
            <a:off x="7077075" y="2314575"/>
            <a:ext cx="26670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>
            <a:off x="7343775" y="2314575"/>
            <a:ext cx="238125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>
            <a:off x="7581900" y="2847975"/>
            <a:ext cx="1228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>
            <a:off x="152400" y="304800"/>
            <a:ext cx="8763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5" name="Straight Connector 24"/>
          <p:cNvCxnSpPr/>
          <p:nvPr/>
        </p:nvCxnSpPr>
        <p:spPr>
          <a:xfrm>
            <a:off x="152400" y="304800"/>
            <a:ext cx="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65532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15400" y="304800"/>
            <a:ext cx="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04800" y="2924174"/>
            <a:ext cx="1600200" cy="5048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 The Justice League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228600" y="381000"/>
            <a:ext cx="35814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Relating Factor: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</a:rPr>
              <a:t>reminds me 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…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" name="Picture 30" descr="justice lea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1193800" cy="895350"/>
          </a:xfrm>
          <a:prstGeom prst="rect">
            <a:avLst/>
          </a:prstGeom>
        </p:spPr>
      </p:pic>
      <p:pic>
        <p:nvPicPr>
          <p:cNvPr id="32" name="Picture 31" descr="nf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581400"/>
            <a:ext cx="656354" cy="86201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209800" y="2438400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Major league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2438400"/>
            <a:ext cx="1106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World Series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72200" y="243840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Softball 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924800" y="2438400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T-ball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2209800" y="29718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Biggest &amp; Best</a:t>
            </a:r>
          </a:p>
          <a:p>
            <a:r>
              <a:rPr lang="en-US" sz="1400" dirty="0" smtClean="0"/>
              <a:t>Professional Sport teams  </a:t>
            </a:r>
            <a:endParaRPr lang="en-US" sz="1400" dirty="0"/>
          </a:p>
        </p:txBody>
      </p:sp>
      <p:pic>
        <p:nvPicPr>
          <p:cNvPr id="43" name="Picture 42" descr="major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3657600"/>
            <a:ext cx="1104900" cy="668465"/>
          </a:xfrm>
          <a:prstGeom prst="rect">
            <a:avLst/>
          </a:prstGeom>
        </p:spPr>
      </p:pic>
      <p:pic>
        <p:nvPicPr>
          <p:cNvPr id="44" name="Picture 43" descr="nb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28800" y="4495800"/>
            <a:ext cx="523537" cy="787400"/>
          </a:xfrm>
          <a:prstGeom prst="rect">
            <a:avLst/>
          </a:prstGeom>
        </p:spPr>
      </p:pic>
      <p:pic>
        <p:nvPicPr>
          <p:cNvPr id="45" name="Picture 44" descr="ml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4419600"/>
            <a:ext cx="1371600" cy="82769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6111389"/>
            <a:ext cx="716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 is making connections when reading unfamiliar words important?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819400" y="533400"/>
            <a:ext cx="1143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62400" y="381000"/>
            <a:ext cx="2055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Notice the relating factor 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3352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You will work on the rest of the words independently today.  </a:t>
            </a:r>
            <a:endParaRPr lang="en-US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5943600" y="4800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Be sure to also answer the question in the frame of reference. </a:t>
            </a:r>
            <a:endParaRPr lang="en-US" b="1" i="1" dirty="0"/>
          </a:p>
        </p:txBody>
      </p:sp>
      <p:cxnSp>
        <p:nvCxnSpPr>
          <p:cNvPr id="53" name="Straight Arrow Connector 52"/>
          <p:cNvCxnSpPr>
            <a:stCxn id="51" idx="1"/>
          </p:cNvCxnSpPr>
          <p:nvPr/>
        </p:nvCxnSpPr>
        <p:spPr>
          <a:xfrm flipH="1">
            <a:off x="5334000" y="5262265"/>
            <a:ext cx="609600" cy="8337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46" grpId="0" animBg="1"/>
      <p:bldP spid="1048" grpId="0" animBg="1"/>
      <p:bldP spid="33" grpId="0"/>
      <p:bldP spid="34" grpId="0"/>
      <p:bldP spid="35" grpId="0"/>
      <p:bldP spid="36" grpId="0"/>
      <p:bldP spid="42" grpId="0"/>
      <p:bldP spid="3073" grpId="0"/>
      <p:bldP spid="48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579610"/>
            <a:ext cx="8763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League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 an important word in understanding the topic of baseball.  I think 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league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means </a:t>
            </a:r>
            <a:r>
              <a:rPr lang="en-US" sz="4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because _________________.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685800"/>
            <a:ext cx="3686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TURN and TALK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History of Baseball&amp;quot;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90&quot;&gt;&lt;property id=&quot;20148&quot; value=&quot;5&quot;/&gt;&lt;property id=&quot;20300&quot; value=&quot;Slide 2 - &amp;quot;league&amp;quot;&quot;/&gt;&lt;property id=&quot;20307&quot; value=&quot;265&quot;/&gt;&lt;/object&gt;&lt;object type=&quot;3&quot; unique_id=&quot;10096&quot;&gt;&lt;property id=&quot;20148&quot; value=&quot;5&quot;/&gt;&lt;property id=&quot;20300&quot; value=&quot;Slide 4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History of Baseball</vt:lpstr>
      <vt:lpstr>league</vt:lpstr>
      <vt:lpstr>Slide 3</vt:lpstr>
      <vt:lpstr>Slide 4</vt:lpstr>
    </vt:vector>
  </TitlesOfParts>
  <Company>Alief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Land of Counterpane*</dc:title>
  <dc:creator>msscudde</dc:creator>
  <cp:lastModifiedBy>msscudde</cp:lastModifiedBy>
  <cp:revision>29</cp:revision>
  <dcterms:created xsi:type="dcterms:W3CDTF">2013-03-21T14:34:21Z</dcterms:created>
  <dcterms:modified xsi:type="dcterms:W3CDTF">2013-04-04T17:38:13Z</dcterms:modified>
</cp:coreProperties>
</file>