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1" r:id="rId2"/>
    <p:sldId id="262" r:id="rId3"/>
    <p:sldId id="273" r:id="rId4"/>
    <p:sldId id="256" r:id="rId5"/>
    <p:sldId id="274" r:id="rId6"/>
    <p:sldId id="275" r:id="rId7"/>
    <p:sldId id="276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E91A2-A854-459C-A8AD-836E59BD139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C1DDE-2F37-497C-8DBD-580C7347A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C7C2C-5141-4839-AFE7-17400364DA6B}" type="datetimeFigureOut">
              <a:rPr lang="en-US" smtClean="0"/>
              <a:pPr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F5BA-6A3A-4FA1-8A6B-7F0246F773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Word Attack Strategies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(Fix-up Strategies)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82296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Skillful readers ability to read long words depends on their ability to break the words into syllables. This is true for familiar and unfamiliar words.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STAAR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962400"/>
            <a:ext cx="2667000" cy="1620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362200"/>
            <a:ext cx="2819400" cy="224676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I get to a word I don’t know I skip it or I say a word that I think it is and read on. 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33800" y="1676400"/>
            <a:ext cx="129540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57800" y="762000"/>
            <a:ext cx="3124200" cy="304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304800"/>
            <a:ext cx="3659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would be the outcome/effect?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9144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 am constantly skipping words in each paragraph then I’m not understanding the story.  If the story is missing meaning for me then I will have a difficult time finding the correct answers on STAAR.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 to do?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45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Look at word bits, word parts, and words you already know= WORD ATTACK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971800"/>
            <a:ext cx="5535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Read and re-read for accuracy and understanding  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114800"/>
            <a:ext cx="6474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CC00"/>
                </a:solidFill>
              </a:rPr>
              <a:t>Use context clues to help find meaning to unknown words  </a:t>
            </a:r>
            <a:endParaRPr lang="en-US" sz="20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persimmon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478280"/>
          <a:ext cx="685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per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trike="noStrike" dirty="0" err="1" smtClean="0">
                          <a:solidFill>
                            <a:schemeClr val="bg1"/>
                          </a:solidFill>
                        </a:rPr>
                        <a:t>sim</a:t>
                      </a:r>
                      <a:endParaRPr lang="en-US" sz="3200" strike="sngStrik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err="1" smtClean="0">
                          <a:solidFill>
                            <a:schemeClr val="bg1"/>
                          </a:solidFill>
                        </a:rPr>
                        <a:t>mon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1600200"/>
            <a:ext cx="9906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V="1">
            <a:off x="1905000" y="1600200"/>
            <a:ext cx="8382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1600200"/>
            <a:ext cx="8382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364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parts to the word do I  know?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8100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Can I connect this word to another word I know?  Does this word have similar patterns?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029200"/>
            <a:ext cx="374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 I know about this word?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895600"/>
            <a:ext cx="509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A part of the word I know is __________________. 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4191000"/>
            <a:ext cx="694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This word is similar to ______________ because _________________.  </a:t>
            </a:r>
            <a:endParaRPr lang="en-US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5486400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This word is in my working knowledge/ schema because ________________.  </a:t>
            </a:r>
            <a:endParaRPr lang="en-US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228600"/>
            <a:ext cx="2586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How would I sound this out? 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persimmon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he saw the rice ball, he wanted it. He had just eaten a </a:t>
            </a:r>
            <a:r>
              <a:rPr lang="en-US" b="1" i="1" u="sng" dirty="0" smtClean="0"/>
              <a:t>persimmon</a:t>
            </a:r>
            <a:r>
              <a:rPr lang="en-US" dirty="0" smtClean="0"/>
              <a:t> fruit and had the seed in his hand.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505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part of the text that helped me understand what persimmon means is ____________________________________.  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Persimmon tree in Japan</a:t>
            </a:r>
            <a:endParaRPr lang="en-US" dirty="0"/>
          </a:p>
        </p:txBody>
      </p:sp>
      <p:pic>
        <p:nvPicPr>
          <p:cNvPr id="4" name="Content Placeholder 3" descr="persimmon%20tree%20Jap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506709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persimmon</a:t>
            </a:r>
            <a:endParaRPr lang="en-US" dirty="0"/>
          </a:p>
        </p:txBody>
      </p:sp>
      <p:pic>
        <p:nvPicPr>
          <p:cNvPr id="4" name="Content Placeholder 3" descr="persimm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4917017" cy="4525963"/>
          </a:xfrm>
        </p:spPr>
      </p:pic>
      <p:pic>
        <p:nvPicPr>
          <p:cNvPr id="6" name="Picture 5" descr="5235094437_ab0694fbc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4000"/>
            <a:ext cx="32512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133600"/>
            <a:ext cx="2133600" cy="1905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get to a word I don’t know I attack it with strategies that help me read the word correctly. 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52800" y="1600200"/>
            <a:ext cx="13716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914400"/>
            <a:ext cx="3124200" cy="1905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533400"/>
            <a:ext cx="327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outcomes/effects?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52800" y="3276600"/>
            <a:ext cx="1371600" cy="152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0" y="3200400"/>
            <a:ext cx="2895600" cy="1524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5029200"/>
            <a:ext cx="2743200" cy="1447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352800" y="4114800"/>
            <a:ext cx="13716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10" grpId="0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ord Attack Strategies &amp;#x0D;&amp;#x0A;(Fix-up Strategies) &amp;quot;&quot;/&gt;&lt;property id=&quot;20307&quot; value=&quot;261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06&quot;&gt;&lt;property id=&quot;20148&quot; value=&quot;5&quot;/&gt;&lt;property id=&quot;20300&quot; value=&quot;Slide 4 - &amp;quot;persimmon &amp;quot;&quot;/&gt;&lt;property id=&quot;20307&quot; value=&quot;256&quot;/&gt;&lt;/object&gt;&lt;object type=&quot;3&quot; unique_id=&quot;10096&quot;&gt;&lt;property id=&quot;20148&quot; value=&quot;5&quot;/&gt;&lt;property id=&quot;20300&quot; value=&quot;Slide 8&quot;/&gt;&lt;property id=&quot;20307&quot; value=&quot;270&quot;/&gt;&lt;/object&gt;&lt;object type=&quot;3&quot; unique_id=&quot;10263&quot;&gt;&lt;property id=&quot;20148&quot; value=&quot;5&quot;/&gt;&lt;property id=&quot;20300&quot; value=&quot;Slide 3 - &amp;quot;What do I need to do?&amp;quot;&quot;/&gt;&lt;property id=&quot;20307&quot; value=&quot;273&quot;/&gt;&lt;/object&gt;&lt;object type=&quot;3&quot; unique_id=&quot;10324&quot;&gt;&lt;property id=&quot;20148&quot; value=&quot;5&quot;/&gt;&lt;property id=&quot;20300&quot; value=&quot;Slide 5 - &amp;quot;persimmon&amp;quot;&quot;/&gt;&lt;property id=&quot;20307&quot; value=&quot;274&quot;/&gt;&lt;/object&gt;&lt;object type=&quot;3&quot; unique_id=&quot;10325&quot;&gt;&lt;property id=&quot;20148&quot; value=&quot;5&quot;/&gt;&lt;property id=&quot;20300&quot; value=&quot;Slide 6 - &amp;quot;Persimmon tree in Japan&amp;quot;&quot;/&gt;&lt;property id=&quot;20307&quot; value=&quot;275&quot;/&gt;&lt;/object&gt;&lt;object type=&quot;3&quot; unique_id=&quot;10326&quot;&gt;&lt;property id=&quot;20148&quot; value=&quot;5&quot;/&gt;&lt;property id=&quot;20300&quot; value=&quot;Slide 7 - &amp;quot;persimmon&amp;quot;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287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Word Attack Strategies  (Fix-up Strategies) </vt:lpstr>
      <vt:lpstr>Slide 2</vt:lpstr>
      <vt:lpstr>What do I need to do?</vt:lpstr>
      <vt:lpstr>persimmon </vt:lpstr>
      <vt:lpstr>persimmon</vt:lpstr>
      <vt:lpstr>Persimmon tree in Japan</vt:lpstr>
      <vt:lpstr>persimmon</vt:lpstr>
      <vt:lpstr>Slide 8</vt:lpstr>
    </vt:vector>
  </TitlesOfParts>
  <Company>Alief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Alief User</dc:creator>
  <cp:lastModifiedBy>msscudde</cp:lastModifiedBy>
  <cp:revision>53</cp:revision>
  <dcterms:created xsi:type="dcterms:W3CDTF">2013-03-04T19:08:29Z</dcterms:created>
  <dcterms:modified xsi:type="dcterms:W3CDTF">2013-03-22T16:18:47Z</dcterms:modified>
</cp:coreProperties>
</file>